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/>
    <p:restoredTop sz="96301"/>
  </p:normalViewPr>
  <p:slideViewPr>
    <p:cSldViewPr snapToGrid="0" snapToObjects="1">
      <p:cViewPr>
        <p:scale>
          <a:sx n="103" d="100"/>
          <a:sy n="103" d="100"/>
        </p:scale>
        <p:origin x="792" y="10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149505" y="3435504"/>
            <a:ext cx="1409956" cy="25052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Pieteikumu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119143" y="3699967"/>
            <a:ext cx="1571456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var iesniegt 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Eiropas Savienība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lv-LV"/>
              <a:t>Meklē ceļabiedrus? </a:t>
            </a:r>
            <a:br>
              <a:rPr lang="lv-LV"/>
            </a:br>
            <a:r>
              <a:rPr lang="lv-LV"/>
              <a:t>Te tie ir!</a:t>
            </a:r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Eiropas Savienība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88744B8-A7A6-75E9-0636-ADFEE4710F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202839" y="3949983"/>
            <a:ext cx="1527089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lv-LV"/>
              <a:t>no 2. aprīļa</a:t>
            </a:r>
            <a:endParaRPr lang="en-GB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9E4B9AF-BE3E-351E-7A52-75B64D5A7A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598" r="-2258"/>
          <a:stretch/>
        </p:blipFill>
        <p:spPr>
          <a:xfrm>
            <a:off x="167833" y="3977367"/>
            <a:ext cx="1307939" cy="99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DE85DAA-BEC0-6A55-9839-60CBD9AE5F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981C23-665B-ADEA-07B0-E0AA7DEFE4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339184C-C37B-F118-2777-4429D313C5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6838483-B1B0-FAE2-4477-91FC37D990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20827250">
            <a:off x="3032518" y="3946394"/>
            <a:ext cx="1881842" cy="235793"/>
          </a:xfrm>
        </p:spPr>
        <p:txBody>
          <a:bodyPr/>
          <a:lstStyle/>
          <a:p>
            <a:r>
              <a:rPr lang="fr-FR" dirty="0"/>
              <a:t>NO </a:t>
            </a:r>
            <a:r>
              <a:rPr lang="en-BE" dirty="0"/>
              <a:t>30. oktobrī 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65F20E-DFC4-4DFC-7F9E-58019B2A7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764" y="4114254"/>
            <a:ext cx="877876" cy="87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CEDB05-444B-4AB3-B0BC-7B84328279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038D59-76A6-45E7-B3B3-8AB7AB9DD63C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DC59C4F7-11C7-42A8-AF2A-0614B66563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12144</TotalTime>
  <Words>4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122</cp:revision>
  <dcterms:created xsi:type="dcterms:W3CDTF">2021-04-28T16:14:15Z</dcterms:created>
  <dcterms:modified xsi:type="dcterms:W3CDTF">2025-09-02T14:57:30Z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2025-09-02T14:57:29Z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0ab9a086-fed2-434b-ad3f-d78d4929fde1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